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3" r:id="rId9"/>
    <p:sldId id="270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0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36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9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7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8A6F6-5EE3-4E24-A68A-46B256D9854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931F70-F366-4575-A687-8E97A9330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0611"/>
            <a:ext cx="7772400" cy="25908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Goudy Stout" pitchFamily="18" charset="0"/>
              </a:rPr>
              <a:t>Welcome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Goudy Stout" pitchFamily="18" charset="0"/>
              </a:rPr>
              <a:t>to </a:t>
            </a:r>
            <a:r>
              <a:rPr lang="en-US" sz="4400" dirty="0" smtClean="0">
                <a:latin typeface="Goudy Stout" pitchFamily="18" charset="0"/>
              </a:rPr>
              <a:t>Common Core Algebra</a:t>
            </a:r>
            <a:endParaRPr lang="en-US" sz="4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6629400" cy="135293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By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Kurzban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3" y="4876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343400"/>
            <a:ext cx="1905000" cy="19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WHAT IF MY CHILD is unsuccessful?</a:t>
            </a: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086600" cy="21336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Email me and we will discuss a plan and why is he/she is not being successful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52400"/>
            <a:ext cx="7957457" cy="592649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>
                <a:latin typeface="Goudy Stout" pitchFamily="18" charset="0"/>
              </a:rPr>
              <a:t/>
            </a:r>
            <a:br>
              <a:rPr lang="en-US" sz="4000" dirty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I AM AVAILABLE AFTER SCHOLL EVERY DAY FROM 2:20 TO 2:45. And Before school between 7:35 to 7:50.</a:t>
            </a: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21420000">
            <a:off x="1228454" y="6292199"/>
            <a:ext cx="7512060" cy="5503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Where can he/she find you?</a:t>
            </a: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6400800" cy="2133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In Room 207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Yes, some times we are not available</a:t>
            </a: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7848600" cy="2286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Due to parents conferences, staff meetings, department meetings, some times we are not available for extra help.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229600" cy="3505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We will be conducting an on going Regents reviews</a:t>
            </a: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229600" cy="21336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To prep for the exam. Students will have one week to complete 20 questions and it will count as 40 points take home quiz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848600" cy="3200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There will be study guide portfolios at the end of every Unit</a:t>
            </a:r>
            <a:br>
              <a:rPr lang="en-US" sz="40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14531"/>
            <a:ext cx="6858000" cy="21336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Portfolios are worth 10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pts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 and must be completed before Unit Tests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39148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Questions? </a:t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Concerns?</a:t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Comments</a:t>
            </a:r>
            <a:r>
              <a:rPr lang="en-US" sz="4000" dirty="0" smtClean="0">
                <a:latin typeface="Goudy Stout" pitchFamily="18" charset="0"/>
              </a:rPr>
              <a:t>?</a:t>
            </a:r>
            <a:br>
              <a:rPr lang="en-US" sz="40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Email me or text me.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" y="-17105"/>
            <a:ext cx="2755930" cy="131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9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124700" cy="3352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>
                <a:latin typeface="Goudy Stout" pitchFamily="18" charset="0"/>
              </a:rPr>
              <a:t/>
            </a:r>
            <a:br>
              <a:rPr lang="en-US" sz="4000" dirty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>
                <a:latin typeface="Goudy Stout" pitchFamily="18" charset="0"/>
              </a:rPr>
              <a:t/>
            </a:r>
            <a:br>
              <a:rPr lang="en-US" sz="4000" dirty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>
                <a:latin typeface="Goudy Stout" pitchFamily="18" charset="0"/>
              </a:rPr>
              <a:t/>
            </a:r>
            <a:br>
              <a:rPr lang="en-US" sz="4000" dirty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Thank </a:t>
            </a:r>
            <a:r>
              <a:rPr lang="en-US" sz="4000" dirty="0" smtClean="0">
                <a:latin typeface="Goudy Stout" pitchFamily="18" charset="0"/>
              </a:rPr>
              <a:t>you for </a:t>
            </a:r>
            <a:r>
              <a:rPr lang="en-US" sz="4000" dirty="0" smtClean="0">
                <a:latin typeface="Goudy Stout" pitchFamily="18" charset="0"/>
              </a:rPr>
              <a:t>coming</a:t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>
                <a:latin typeface="Goudy Stout" pitchFamily="18" charset="0"/>
              </a:rPr>
              <a:t/>
            </a:r>
            <a:br>
              <a:rPr lang="en-US" sz="4000" dirty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18388"/>
            <a:ext cx="6400800" cy="1905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And please check parents Portal for daily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updates &amp; my website for daily homework's and Videos.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Looking forward </a:t>
            </a:r>
            <a:r>
              <a:rPr lang="en-US" sz="480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to  great year.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407" y="3910887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768012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38175"/>
            <a:ext cx="7848600" cy="256222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erlin Sans FB" panose="020E0602020502020306" pitchFamily="34" charset="0"/>
              </a:rPr>
              <a:t>Where do I find out about classroom expectations, Policies, grading rules, website links, Material needed</a:t>
            </a:r>
            <a:r>
              <a:rPr lang="en-US" sz="2400" dirty="0" smtClean="0">
                <a:latin typeface="Berlin Sans FB" panose="020E0602020502020306" pitchFamily="34" charset="0"/>
              </a:rPr>
              <a:t>?</a:t>
            </a: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6400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Ravie" panose="04040805050809020602" pitchFamily="82" charset="0"/>
                <a:ea typeface="+mj-ea"/>
                <a:cs typeface="+mj-cs"/>
              </a:rPr>
              <a:t>Check </a:t>
            </a:r>
            <a:r>
              <a:rPr lang="en-US" dirty="0" smtClean="0">
                <a:solidFill>
                  <a:schemeClr val="accent1"/>
                </a:solidFill>
                <a:latin typeface="Ravie" panose="04040805050809020602" pitchFamily="82" charset="0"/>
                <a:ea typeface="+mj-ea"/>
                <a:cs typeface="+mj-cs"/>
              </a:rPr>
              <a:t>out my </a:t>
            </a:r>
            <a:r>
              <a:rPr lang="en-US" dirty="0">
                <a:solidFill>
                  <a:schemeClr val="accent1"/>
                </a:solidFill>
                <a:latin typeface="Ravie" panose="04040805050809020602" pitchFamily="82" charset="0"/>
                <a:ea typeface="+mj-ea"/>
                <a:cs typeface="+mj-cs"/>
              </a:rPr>
              <a:t>website</a:t>
            </a:r>
            <a:endParaRPr lang="en-US" dirty="0">
              <a:solidFill>
                <a:schemeClr val="accent1"/>
              </a:solidFill>
              <a:latin typeface="Ravie" panose="040408050508090206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44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6" y="190566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400" dirty="0" smtClean="0">
                <a:latin typeface="Goudy Stout" pitchFamily="18" charset="0"/>
              </a:rPr>
              <a:t>Why Do I need a graphing calculator?</a:t>
            </a:r>
            <a:br>
              <a:rPr lang="en-US" sz="2400" dirty="0" smtClean="0">
                <a:latin typeface="Goudy Stout" pitchFamily="18" charset="0"/>
              </a:rPr>
            </a:b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395446" y="2415834"/>
            <a:ext cx="7512060" cy="55033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Students will use it for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4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years and …..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63921"/>
            <a:ext cx="2481692" cy="248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6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Do I have to take the Regents?</a:t>
            </a: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Yes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, Yes and Yes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33830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When is it?</a:t>
            </a: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6400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Second/third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week of June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18" y="3600061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6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" y="4572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And then</a:t>
            </a:r>
            <a:r>
              <a:rPr lang="en-US" sz="4000" dirty="0" smtClean="0">
                <a:latin typeface="Goudy Stout" pitchFamily="18" charset="0"/>
              </a:rPr>
              <a:t>?</a:t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>
                <a:latin typeface="Goudy Stout" pitchFamily="18" charset="0"/>
              </a:rPr>
              <a:t/>
            </a:r>
            <a:br>
              <a:rPr lang="en-US" sz="4000" dirty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5453" y="3929998"/>
            <a:ext cx="7512060" cy="55033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Or Geometry Common Core  Non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Regents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713903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And then</a:t>
            </a:r>
            <a:r>
              <a:rPr lang="en-US" sz="4000" dirty="0" smtClean="0">
                <a:latin typeface="Goudy Stout" pitchFamily="18" charset="0"/>
              </a:rPr>
              <a:t>?</a:t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>
                <a:latin typeface="Goudy Stout" pitchFamily="18" charset="0"/>
              </a:rPr>
              <a:t/>
            </a:r>
            <a:br>
              <a:rPr lang="en-US" sz="4000" dirty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61654" y="3396598"/>
            <a:ext cx="7512060" cy="55033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OR  Algebra 2 Non Regents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3" y="1866900"/>
            <a:ext cx="712074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5" y="340659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And then?</a:t>
            </a: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8196" y="3548764"/>
            <a:ext cx="7512060" cy="89206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Pre- Calculus and or Statistics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8486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Goudy Stout" pitchFamily="18" charset="0"/>
              </a:rPr>
              <a:t/>
            </a:r>
            <a:br>
              <a:rPr lang="en-US" sz="4000" dirty="0" smtClean="0">
                <a:latin typeface="Goudy Stout" pitchFamily="18" charset="0"/>
              </a:rPr>
            </a:br>
            <a:r>
              <a:rPr lang="en-US" sz="4000" dirty="0" smtClean="0">
                <a:latin typeface="Goudy Stout" pitchFamily="18" charset="0"/>
              </a:rPr>
              <a:t>If all 3 Regents requirements are met!</a:t>
            </a:r>
            <a:r>
              <a:rPr lang="en-US" sz="2400" dirty="0">
                <a:latin typeface="Goudy Stout" pitchFamily="18" charset="0"/>
              </a:rPr>
              <a:t/>
            </a:r>
            <a:br>
              <a:rPr lang="en-US" sz="2400" dirty="0">
                <a:latin typeface="Goudy Stout" pitchFamily="18" charset="0"/>
              </a:rPr>
            </a:br>
            <a:r>
              <a:rPr lang="en-US" sz="2400" dirty="0" smtClean="0">
                <a:latin typeface="Goudy Stout" pitchFamily="18" charset="0"/>
              </a:rPr>
              <a:t/>
            </a:r>
            <a:br>
              <a:rPr lang="en-US" sz="2400" dirty="0" smtClean="0">
                <a:latin typeface="Goudy Stout" pitchFamily="18" charset="0"/>
              </a:rPr>
            </a:br>
            <a:endParaRPr lang="en-US" sz="24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77588" y="3446225"/>
            <a:ext cx="7512060" cy="143409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Your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Child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itchFamily="18" charset="0"/>
              </a:rPr>
              <a:t>will be graduating with an Honors’ Diploma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18" y="4800600"/>
            <a:ext cx="1885696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167</TotalTime>
  <Words>189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Berlin Sans FB</vt:lpstr>
      <vt:lpstr>Cooper Black</vt:lpstr>
      <vt:lpstr>Goudy Stout</vt:lpstr>
      <vt:lpstr>Impact</vt:lpstr>
      <vt:lpstr>Ravie</vt:lpstr>
      <vt:lpstr>Main Event</vt:lpstr>
      <vt:lpstr>Welcome to Common Core Algebra</vt:lpstr>
      <vt:lpstr>Where do I find out about classroom expectations, Policies, grading rules, website links, Material needed?   </vt:lpstr>
      <vt:lpstr>Why Do I need a graphing calculator?     </vt:lpstr>
      <vt:lpstr> Do I have to take the Regents?   </vt:lpstr>
      <vt:lpstr> When is it?  </vt:lpstr>
      <vt:lpstr> And then?     </vt:lpstr>
      <vt:lpstr> And then?     </vt:lpstr>
      <vt:lpstr> And then?  </vt:lpstr>
      <vt:lpstr> If all 3 Regents requirements are met!  </vt:lpstr>
      <vt:lpstr> WHAT IF MY CHILD is unsuccessful?  </vt:lpstr>
      <vt:lpstr>    I AM AVAILABLE AFTER SCHOLL EVERY DAY FROM 2:20 TO 2:45. And Before school between 7:35 to 7:50.  </vt:lpstr>
      <vt:lpstr> Where can he/she find you?  </vt:lpstr>
      <vt:lpstr> Yes, some times we are not available </vt:lpstr>
      <vt:lpstr> We will be conducting an on going Regents reviews </vt:lpstr>
      <vt:lpstr> There will be study guide portfolios at the end of every Unit </vt:lpstr>
      <vt:lpstr> Questions?  Concerns? Comments? </vt:lpstr>
      <vt:lpstr>        Thank you for coming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Algebra I</dc:title>
  <dc:creator>1</dc:creator>
  <cp:lastModifiedBy>HS STUDENT</cp:lastModifiedBy>
  <cp:revision>44</cp:revision>
  <dcterms:created xsi:type="dcterms:W3CDTF">2013-09-19T20:38:18Z</dcterms:created>
  <dcterms:modified xsi:type="dcterms:W3CDTF">2015-09-17T20:06:54Z</dcterms:modified>
</cp:coreProperties>
</file>